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188640"/>
            <a:ext cx="208823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Учредитель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908720"/>
            <a:ext cx="2592288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Заведующий МБДОУ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51712" y="1484784"/>
            <a:ext cx="2592288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Коллегиальное управление МБДОУ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1712" y="2636912"/>
            <a:ext cx="2592288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Педагогический совет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1712" y="3356992"/>
            <a:ext cx="2592288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Родительский комитет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51712" y="4509120"/>
            <a:ext cx="2592288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Общее собрание работников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84784"/>
            <a:ext cx="226876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Административное управление МБДОУ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2708920"/>
            <a:ext cx="2016224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Старшая медицинская сестра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Завхоз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4941168"/>
            <a:ext cx="2016224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Помощники воспитателя, обслуживающий персонал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99792" y="3429000"/>
            <a:ext cx="172819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6016" y="3140968"/>
            <a:ext cx="1728192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23928" y="6021288"/>
            <a:ext cx="172819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Дети, родители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Соединительная линия уступом 19"/>
          <p:cNvCxnSpPr>
            <a:stCxn id="5" idx="1"/>
            <a:endCxn id="10" idx="3"/>
          </p:cNvCxnSpPr>
          <p:nvPr/>
        </p:nvCxnSpPr>
        <p:spPr>
          <a:xfrm rot="10800000" flipV="1">
            <a:off x="2592288" y="1093386"/>
            <a:ext cx="467544" cy="71456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>
            <a:endCxn id="6" idx="1"/>
          </p:cNvCxnSpPr>
          <p:nvPr/>
        </p:nvCxnSpPr>
        <p:spPr>
          <a:xfrm>
            <a:off x="5724128" y="1196752"/>
            <a:ext cx="827584" cy="61119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2"/>
          </p:cNvCxnSpPr>
          <p:nvPr/>
        </p:nvCxnSpPr>
        <p:spPr>
          <a:xfrm>
            <a:off x="4535996" y="557972"/>
            <a:ext cx="36004" cy="3507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627784" y="1988840"/>
            <a:ext cx="38884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6" idx="2"/>
            <a:endCxn id="7" idx="0"/>
          </p:cNvCxnSpPr>
          <p:nvPr/>
        </p:nvCxnSpPr>
        <p:spPr>
          <a:xfrm>
            <a:off x="7847856" y="2131115"/>
            <a:ext cx="0" cy="5057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884368" y="2996952"/>
            <a:ext cx="0" cy="3617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8" idx="2"/>
            <a:endCxn id="9" idx="0"/>
          </p:cNvCxnSpPr>
          <p:nvPr/>
        </p:nvCxnSpPr>
        <p:spPr>
          <a:xfrm>
            <a:off x="7847856" y="3726324"/>
            <a:ext cx="0" cy="7827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11" idx="0"/>
          </p:cNvCxnSpPr>
          <p:nvPr/>
        </p:nvCxnSpPr>
        <p:spPr>
          <a:xfrm>
            <a:off x="1331640" y="206084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11" idx="2"/>
            <a:endCxn id="12" idx="0"/>
          </p:cNvCxnSpPr>
          <p:nvPr/>
        </p:nvCxnSpPr>
        <p:spPr>
          <a:xfrm>
            <a:off x="1331640" y="4463246"/>
            <a:ext cx="0" cy="4779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2267744" y="2852936"/>
            <a:ext cx="28083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076056" y="285293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7" name="Shape 96"/>
          <p:cNvCxnSpPr>
            <a:stCxn id="10" idx="1"/>
          </p:cNvCxnSpPr>
          <p:nvPr/>
        </p:nvCxnSpPr>
        <p:spPr>
          <a:xfrm rot="10800000" flipV="1">
            <a:off x="179512" y="1807950"/>
            <a:ext cx="144016" cy="450137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>
            <a:off x="179512" y="6237312"/>
            <a:ext cx="36724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1" name="Shape 100"/>
          <p:cNvCxnSpPr>
            <a:stCxn id="9" idx="2"/>
          </p:cNvCxnSpPr>
          <p:nvPr/>
        </p:nvCxnSpPr>
        <p:spPr>
          <a:xfrm rot="5400000">
            <a:off x="6209058" y="4598513"/>
            <a:ext cx="1081861" cy="219573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>
            <a:stCxn id="11" idx="3"/>
            <a:endCxn id="13" idx="1"/>
          </p:cNvCxnSpPr>
          <p:nvPr/>
        </p:nvCxnSpPr>
        <p:spPr>
          <a:xfrm>
            <a:off x="2339752" y="3586083"/>
            <a:ext cx="360040" cy="275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>
            <a:stCxn id="13" idx="3"/>
          </p:cNvCxnSpPr>
          <p:nvPr/>
        </p:nvCxnSpPr>
        <p:spPr>
          <a:xfrm>
            <a:off x="4427984" y="3613666"/>
            <a:ext cx="360040" cy="3135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33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4</cp:revision>
  <dcterms:created xsi:type="dcterms:W3CDTF">2022-02-09T18:03:58Z</dcterms:created>
  <dcterms:modified xsi:type="dcterms:W3CDTF">2022-02-09T18:42:06Z</dcterms:modified>
</cp:coreProperties>
</file>